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1567" r:id="rId5"/>
    <p:sldId id="1578" r:id="rId6"/>
    <p:sldId id="1580" r:id="rId7"/>
    <p:sldId id="1582" r:id="rId8"/>
    <p:sldId id="1581" r:id="rId9"/>
    <p:sldId id="1583" r:id="rId10"/>
    <p:sldId id="1584" r:id="rId11"/>
  </p:sldIdLst>
  <p:sldSz cx="9144000" cy="6858000" type="screen4x3"/>
  <p:notesSz cx="6797675" cy="9926638"/>
  <p:custDataLst>
    <p:tags r:id="rId14"/>
  </p:custDataLst>
  <p:defaultTextStyle>
    <a:defPPr>
      <a:defRPr lang="en-US"/>
    </a:defPPr>
    <a:lvl1pPr marL="0" algn="l" defTabSz="685796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1pPr>
    <a:lvl2pPr marL="342897" algn="l" defTabSz="685796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2pPr>
    <a:lvl3pPr marL="685796" algn="l" defTabSz="685796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3pPr>
    <a:lvl4pPr marL="1028693" algn="l" defTabSz="685796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4pPr>
    <a:lvl5pPr marL="1371592" algn="l" defTabSz="685796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5pPr>
    <a:lvl6pPr marL="1714489" algn="l" defTabSz="685796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6pPr>
    <a:lvl7pPr marL="2057387" algn="l" defTabSz="685796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7pPr>
    <a:lvl8pPr marL="2400285" algn="l" defTabSz="685796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8pPr>
    <a:lvl9pPr marL="2743182" algn="l" defTabSz="685796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5" userDrawn="1">
          <p15:clr>
            <a:srgbClr val="A4A3A4"/>
          </p15:clr>
        </p15:guide>
        <p15:guide id="2" orient="horz" pos="233" userDrawn="1">
          <p15:clr>
            <a:srgbClr val="A4A3A4"/>
          </p15:clr>
        </p15:guide>
        <p15:guide id="3" orient="horz" pos="893" userDrawn="1">
          <p15:clr>
            <a:srgbClr val="A4A3A4"/>
          </p15:clr>
        </p15:guide>
        <p15:guide id="4" orient="horz" pos="1111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pos="5511" userDrawn="1">
          <p15:clr>
            <a:srgbClr val="A4A3A4"/>
          </p15:clr>
        </p15:guide>
        <p15:guide id="7" pos="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 Baker" initials="JB" lastIdx="2" clrIdx="0">
    <p:extLst>
      <p:ext uri="{19B8F6BF-5375-455C-9EA6-DF929625EA0E}">
        <p15:presenceInfo xmlns:p15="http://schemas.microsoft.com/office/powerpoint/2012/main" userId="S-1-5-21-1058724686-3810066480-3288918889-42724" providerId="AD"/>
      </p:ext>
    </p:extLst>
  </p:cmAuthor>
  <p:cmAuthor id="2" name="Stuart Walker" initials="SW" lastIdx="1" clrIdx="1">
    <p:extLst>
      <p:ext uri="{19B8F6BF-5375-455C-9EA6-DF929625EA0E}">
        <p15:presenceInfo xmlns:p15="http://schemas.microsoft.com/office/powerpoint/2012/main" userId="S-1-5-21-1058724686-3810066480-3288918889-40133" providerId="AD"/>
      </p:ext>
    </p:extLst>
  </p:cmAuthor>
  <p:cmAuthor id="3" name="Graham Calder" initials="" lastIdx="1" clrIdx="2"/>
  <p:cmAuthor id="4" name="Alison Coffin" initials="AC" lastIdx="10" clrIdx="3">
    <p:extLst>
      <p:ext uri="{19B8F6BF-5375-455C-9EA6-DF929625EA0E}">
        <p15:presenceInfo xmlns:p15="http://schemas.microsoft.com/office/powerpoint/2012/main" userId="S::COFFINA@rac.co.uk::cc144f0c-40df-46ca-a8d5-f6f6c03bfe2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5108"/>
    <a:srgbClr val="47474A"/>
    <a:srgbClr val="626061"/>
    <a:srgbClr val="868485"/>
    <a:srgbClr val="89888A"/>
    <a:srgbClr val="FFFFFF"/>
    <a:srgbClr val="E9845D"/>
    <a:srgbClr val="FA7439"/>
    <a:srgbClr val="EA9155"/>
    <a:srgbClr val="1E97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2177" autoAdjust="0"/>
  </p:normalViewPr>
  <p:slideViewPr>
    <p:cSldViewPr showGuides="1">
      <p:cViewPr>
        <p:scale>
          <a:sx n="60" d="100"/>
          <a:sy n="60" d="100"/>
        </p:scale>
        <p:origin x="946" y="-331"/>
      </p:cViewPr>
      <p:guideLst>
        <p:guide orient="horz" pos="4005"/>
        <p:guide orient="horz" pos="233"/>
        <p:guide orient="horz" pos="893"/>
        <p:guide orient="horz" pos="1111"/>
        <p:guide pos="2880"/>
        <p:guide pos="5511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35" d="100"/>
          <a:sy n="135" d="100"/>
        </p:scale>
        <p:origin x="644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456955CD-49E9-4719-BBE4-B695886CB763}" type="datetimeFigureOut">
              <a:rPr lang="en-GB" smtClean="0"/>
              <a:t>06/05/2021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70F9A31E-8DF4-4286-993F-BF367FB5D3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9779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D2209E2F-3FC4-4A64-AD7C-411FBBD18D8A}" type="datetimeFigureOut">
              <a:rPr lang="en-GB" smtClean="0"/>
              <a:pPr/>
              <a:t>06/05/2021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BDD4FD98-DCBB-43B1-A424-AC7DCD189B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077601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685796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1pPr>
    <a:lvl2pPr marL="342897" algn="l" defTabSz="685796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2pPr>
    <a:lvl3pPr marL="685796" algn="l" defTabSz="685796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3pPr>
    <a:lvl4pPr marL="1028693" algn="l" defTabSz="685796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4pPr>
    <a:lvl5pPr marL="1371592" algn="l" defTabSz="685796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5pPr>
    <a:lvl6pPr marL="1714489" algn="l" defTabSz="685796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6pPr>
    <a:lvl7pPr marL="2057387" algn="l" defTabSz="685796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7pPr>
    <a:lvl8pPr marL="2400285" algn="l" defTabSz="685796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8pPr>
    <a:lvl9pPr marL="2743182" algn="l" defTabSz="685796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A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02FD44-60C6-5549-AAE3-B9BAD54E1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439833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8B5CFCF-D5BF-A945-951B-B431C9CB9A2B}"/>
              </a:ext>
            </a:extLst>
          </p:cNvPr>
          <p:cNvSpPr txBox="1">
            <a:spLocks/>
          </p:cNvSpPr>
          <p:nvPr userDrawn="1"/>
        </p:nvSpPr>
        <p:spPr>
          <a:xfrm>
            <a:off x="578312" y="3789364"/>
            <a:ext cx="3057584" cy="1943892"/>
          </a:xfrm>
          <a:prstGeom prst="rect">
            <a:avLst/>
          </a:prstGeom>
        </p:spPr>
        <p:txBody>
          <a:bodyPr/>
          <a:lstStyle>
            <a:lvl1pPr algn="l" defTabSz="914354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DIN Round OT" panose="020B0504020201020104" pitchFamily="34" charset="77"/>
                <a:ea typeface="+mj-ea"/>
                <a:cs typeface="Arial" pitchFamily="34" charset="0"/>
              </a:defRPr>
            </a:lvl1pPr>
          </a:lstStyle>
          <a:p>
            <a:r>
              <a:rPr lang="en-GB" dirty="0">
                <a:solidFill>
                  <a:schemeClr val="bg1"/>
                </a:solidFill>
                <a:latin typeface="DINRoundOT" panose="020B0504020101020102" pitchFamily="34" charset="0"/>
                <a:cs typeface="DINRoundOT" panose="020B0504020101020102" pitchFamily="34" charset="0"/>
              </a:rPr>
              <a:t>1.</a:t>
            </a:r>
            <a:br>
              <a:rPr lang="en-GB" dirty="0">
                <a:solidFill>
                  <a:schemeClr val="bg1"/>
                </a:solidFill>
                <a:latin typeface="DINRoundOT" panose="020B0504020101020102" pitchFamily="34" charset="0"/>
                <a:cs typeface="DINRoundOT" panose="020B0504020101020102" pitchFamily="34" charset="0"/>
              </a:rPr>
            </a:br>
            <a:r>
              <a:rPr lang="en-GB" dirty="0">
                <a:solidFill>
                  <a:schemeClr val="bg1"/>
                </a:solidFill>
                <a:latin typeface="DINRoundOT" panose="020B0504020101020102" pitchFamily="34" charset="0"/>
                <a:cs typeface="DINRoundOT" panose="020B0504020101020102" pitchFamily="34" charset="0"/>
              </a:rPr>
              <a:t>Divider page title</a:t>
            </a:r>
          </a:p>
        </p:txBody>
      </p:sp>
    </p:spTree>
    <p:extLst>
      <p:ext uri="{BB962C8B-B14F-4D97-AF65-F5344CB8AC3E}">
        <p14:creationId xmlns:p14="http://schemas.microsoft.com/office/powerpoint/2010/main" val="300293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26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6">
            <a:extLst>
              <a:ext uri="{FF2B5EF4-FFF2-40B4-BE49-F238E27FC236}">
                <a16:creationId xmlns:a16="http://schemas.microsoft.com/office/drawing/2014/main" id="{A938C081-41B3-A144-BF5A-20F89A1188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533" y="365135"/>
            <a:ext cx="7236803" cy="3995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5108"/>
                </a:solidFill>
                <a:effectLst/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195CFE81-F92F-414A-980C-AF592511A7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313" y="1628800"/>
            <a:ext cx="8316153" cy="3456384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buClr>
                <a:srgbClr val="F95108"/>
              </a:buClr>
              <a:buFont typeface="+mj-lt"/>
              <a:buAutoNum type="arabicPeriod"/>
              <a:defRPr sz="1600" b="0" i="0">
                <a:solidFill>
                  <a:srgbClr val="47474A"/>
                </a:solidFill>
                <a:latin typeface="DINRoundOT-Medium" panose="020B0604020101020102" pitchFamily="34" charset="0"/>
                <a:cs typeface="DINRoundOT-Medium" panose="020B0604020101020102" pitchFamily="34" charset="0"/>
              </a:defRPr>
            </a:lvl1pPr>
            <a:lvl2pPr>
              <a:defRPr sz="1000" b="0" i="0">
                <a:latin typeface="DIN Round OT" panose="020B0504020201020104" pitchFamily="34" charset="77"/>
              </a:defRPr>
            </a:lvl2pPr>
            <a:lvl3pPr>
              <a:defRPr sz="1000" b="0" i="0">
                <a:latin typeface="DIN Round OT" panose="020B0504020201020104" pitchFamily="34" charset="77"/>
              </a:defRPr>
            </a:lvl3pPr>
            <a:lvl4pPr>
              <a:defRPr sz="1000" b="0" i="0">
                <a:latin typeface="DIN Round OT" panose="020B0504020201020104" pitchFamily="34" charset="77"/>
              </a:defRPr>
            </a:lvl4pPr>
            <a:lvl5pPr>
              <a:defRPr sz="1000" b="0" i="0">
                <a:latin typeface="DIN Round OT" panose="020B0504020201020104" pitchFamily="34" charset="77"/>
              </a:defRPr>
            </a:lvl5pPr>
          </a:lstStyle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C9B630-AA5D-D048-A5BF-51F314DA75A8}"/>
              </a:ext>
            </a:extLst>
          </p:cNvPr>
          <p:cNvSpPr txBox="1"/>
          <p:nvPr userDrawn="1"/>
        </p:nvSpPr>
        <p:spPr>
          <a:xfrm>
            <a:off x="8504115" y="6492865"/>
            <a:ext cx="417686" cy="307013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fld id="{17B7496B-679A-3B45-8FE0-65F56A88A1E7}" type="slidenum">
              <a:rPr lang="en-US" sz="1000" b="0" i="0" smtClean="0">
                <a:solidFill>
                  <a:srgbClr val="626061"/>
                </a:solidFill>
                <a:latin typeface="DINRoundOT" panose="020B0504020101020102" pitchFamily="34" charset="0"/>
                <a:cs typeface="DINRoundOT" panose="020B0504020101020102" pitchFamily="34" charset="0"/>
              </a:rPr>
              <a:pPr algn="ctr"/>
              <a:t>‹#›</a:t>
            </a:fld>
            <a:r>
              <a:rPr lang="en-US" sz="1000" b="0" i="0" dirty="0">
                <a:solidFill>
                  <a:srgbClr val="626061"/>
                </a:solidFill>
                <a:latin typeface="DINRoundOT" panose="020B0504020101020102" pitchFamily="34" charset="0"/>
                <a:cs typeface="DINRoundOT" panose="020B0504020101020102" pitchFamily="34" charset="0"/>
              </a:rPr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637874-2CDE-E44B-9FD8-9D356C20D41F}"/>
              </a:ext>
            </a:extLst>
          </p:cNvPr>
          <p:cNvCxnSpPr>
            <a:cxnSpLocks/>
          </p:cNvCxnSpPr>
          <p:nvPr userDrawn="1"/>
        </p:nvCxnSpPr>
        <p:spPr>
          <a:xfrm>
            <a:off x="468313" y="1268760"/>
            <a:ext cx="8316153" cy="0"/>
          </a:xfrm>
          <a:prstGeom prst="line">
            <a:avLst/>
          </a:prstGeom>
          <a:ln w="9525">
            <a:solidFill>
              <a:srgbClr val="4747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745C4787-D867-C444-AE19-E619592D6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0533" y="354984"/>
            <a:ext cx="773934" cy="40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2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Subhead Body R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2ADA39B7-4178-4143-99E5-0398DFE213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315" y="1916832"/>
            <a:ext cx="8316152" cy="410445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200" b="0" i="0">
                <a:latin typeface="DINRoundOT" panose="020B0504020101020102" pitchFamily="34" charset="0"/>
                <a:cs typeface="DINRoundOT" panose="020B0504020101020102" pitchFamily="34" charset="0"/>
              </a:defRPr>
            </a:lvl1pPr>
            <a:lvl2pPr>
              <a:defRPr sz="1000" b="0" i="0">
                <a:latin typeface="DIN Round OT" panose="020B0504020201020104" pitchFamily="34" charset="77"/>
              </a:defRPr>
            </a:lvl2pPr>
            <a:lvl3pPr>
              <a:defRPr sz="1000" b="0" i="0">
                <a:latin typeface="DIN Round OT" panose="020B0504020201020104" pitchFamily="34" charset="77"/>
              </a:defRPr>
            </a:lvl3pPr>
            <a:lvl4pPr>
              <a:defRPr sz="1000" b="0" i="0">
                <a:latin typeface="DIN Round OT" panose="020B0504020201020104" pitchFamily="34" charset="77"/>
              </a:defRPr>
            </a:lvl4pPr>
            <a:lvl5pPr>
              <a:defRPr sz="1000" b="0" i="0">
                <a:latin typeface="DIN Round OT" panose="020B0504020201020104" pitchFamily="34" charset="77"/>
              </a:defRPr>
            </a:lvl5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4DD4D4-812F-8445-8857-4011C81978FB}"/>
              </a:ext>
            </a:extLst>
          </p:cNvPr>
          <p:cNvSpPr txBox="1"/>
          <p:nvPr userDrawn="1"/>
        </p:nvSpPr>
        <p:spPr>
          <a:xfrm>
            <a:off x="8504115" y="6492865"/>
            <a:ext cx="417686" cy="307013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fld id="{17B7496B-679A-3B45-8FE0-65F56A88A1E7}" type="slidenum">
              <a:rPr lang="en-US" sz="1000" b="0" i="0" smtClean="0">
                <a:solidFill>
                  <a:srgbClr val="626061"/>
                </a:solidFill>
                <a:latin typeface="DINRoundOT" panose="020B0504020101020102" pitchFamily="34" charset="0"/>
                <a:cs typeface="DINRoundOT" panose="020B0504020101020102" pitchFamily="34" charset="0"/>
              </a:rPr>
              <a:pPr algn="ctr"/>
              <a:t>‹#›</a:t>
            </a:fld>
            <a:r>
              <a:rPr lang="en-US" sz="1000" b="0" i="0" dirty="0">
                <a:solidFill>
                  <a:srgbClr val="626061"/>
                </a:solidFill>
                <a:latin typeface="DINRoundOT" panose="020B0504020101020102" pitchFamily="34" charset="0"/>
                <a:cs typeface="DINRoundOT" panose="020B0504020101020102" pitchFamily="34" charset="0"/>
              </a:rPr>
              <a:t> </a:t>
            </a:r>
          </a:p>
        </p:txBody>
      </p:sp>
      <p:sp>
        <p:nvSpPr>
          <p:cNvPr id="13" name="Title 36">
            <a:extLst>
              <a:ext uri="{FF2B5EF4-FFF2-40B4-BE49-F238E27FC236}">
                <a16:creationId xmlns:a16="http://schemas.microsoft.com/office/drawing/2014/main" id="{CC300BEA-F802-A747-ABBA-9927531A06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533" y="365135"/>
            <a:ext cx="7452827" cy="3995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5108"/>
                </a:solidFill>
                <a:effectLst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4" name="Text Placeholder 38">
            <a:extLst>
              <a:ext uri="{FF2B5EF4-FFF2-40B4-BE49-F238E27FC236}">
                <a16:creationId xmlns:a16="http://schemas.microsoft.com/office/drawing/2014/main" id="{1EA4EFF3-EFA1-6442-B481-0ABBAE145A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314" y="836712"/>
            <a:ext cx="7344046" cy="399579"/>
          </a:xfrm>
        </p:spPr>
        <p:txBody>
          <a:bodyPr>
            <a:normAutofit/>
          </a:bodyPr>
          <a:lstStyle>
            <a:lvl1pPr>
              <a:defRPr sz="1200" b="0" i="0">
                <a:solidFill>
                  <a:srgbClr val="47474A"/>
                </a:solidFill>
                <a:latin typeface="DINRoundOT" panose="020B0504020101020102" pitchFamily="34" charset="0"/>
                <a:cs typeface="DINRoundOT" panose="020B0504020101020102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846F27-A961-DE43-B63E-E636F4D2B3F7}"/>
              </a:ext>
            </a:extLst>
          </p:cNvPr>
          <p:cNvCxnSpPr>
            <a:cxnSpLocks/>
          </p:cNvCxnSpPr>
          <p:nvPr userDrawn="1"/>
        </p:nvCxnSpPr>
        <p:spPr>
          <a:xfrm>
            <a:off x="468313" y="1268760"/>
            <a:ext cx="8316153" cy="0"/>
          </a:xfrm>
          <a:prstGeom prst="line">
            <a:avLst/>
          </a:prstGeom>
          <a:ln w="9525">
            <a:solidFill>
              <a:srgbClr val="4747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91A50ECE-F390-0043-9C36-1FF8638D0A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0533" y="354984"/>
            <a:ext cx="773934" cy="4097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781B36-314C-B643-A283-71E779B2CF87}"/>
              </a:ext>
            </a:extLst>
          </p:cNvPr>
          <p:cNvSpPr txBox="1"/>
          <p:nvPr userDrawn="1"/>
        </p:nvSpPr>
        <p:spPr>
          <a:xfrm>
            <a:off x="1272209" y="2077278"/>
            <a:ext cx="0" cy="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l"/>
            <a:endParaRPr lang="en-US" sz="1000" dirty="0">
              <a:solidFill>
                <a:srgbClr val="47474A"/>
              </a:solidFill>
              <a:latin typeface="DINRoundOT" panose="020B0504020101020102" pitchFamily="34" charset="0"/>
              <a:cs typeface="DINRoundOT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54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Subhead Body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2ADA39B7-4178-4143-99E5-0398DFE213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315" y="1916832"/>
            <a:ext cx="8316152" cy="410445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200" b="0" i="0">
                <a:solidFill>
                  <a:srgbClr val="47474A"/>
                </a:solidFill>
                <a:latin typeface="DINRoundOT" panose="020B0504020101020102" pitchFamily="34" charset="0"/>
                <a:cs typeface="DINRoundOT" panose="020B0504020101020102" pitchFamily="34" charset="0"/>
              </a:defRPr>
            </a:lvl1pPr>
            <a:lvl2pPr>
              <a:defRPr sz="1000" b="0" i="0">
                <a:latin typeface="DIN Round OT" panose="020B0504020201020104" pitchFamily="34" charset="77"/>
              </a:defRPr>
            </a:lvl2pPr>
            <a:lvl3pPr>
              <a:defRPr sz="1000" b="0" i="0">
                <a:latin typeface="DIN Round OT" panose="020B0504020201020104" pitchFamily="34" charset="77"/>
              </a:defRPr>
            </a:lvl3pPr>
            <a:lvl4pPr>
              <a:defRPr sz="1000" b="0" i="0">
                <a:latin typeface="DIN Round OT" panose="020B0504020201020104" pitchFamily="34" charset="77"/>
              </a:defRPr>
            </a:lvl4pPr>
            <a:lvl5pPr>
              <a:defRPr sz="1000" b="0" i="0">
                <a:latin typeface="DIN Round OT" panose="020B0504020201020104" pitchFamily="34" charset="77"/>
              </a:defRPr>
            </a:lvl5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9" name="Title 36">
            <a:extLst>
              <a:ext uri="{FF2B5EF4-FFF2-40B4-BE49-F238E27FC236}">
                <a16:creationId xmlns:a16="http://schemas.microsoft.com/office/drawing/2014/main" id="{3A0F1649-4720-A349-B77D-80236A41D4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533" y="365135"/>
            <a:ext cx="7452827" cy="3995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5108"/>
                </a:solidFill>
                <a:effectLst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0" name="Text Placeholder 38">
            <a:extLst>
              <a:ext uri="{FF2B5EF4-FFF2-40B4-BE49-F238E27FC236}">
                <a16:creationId xmlns:a16="http://schemas.microsoft.com/office/drawing/2014/main" id="{707603AD-45A0-E340-8262-1D31141A62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314" y="836712"/>
            <a:ext cx="7344046" cy="399579"/>
          </a:xfrm>
        </p:spPr>
        <p:txBody>
          <a:bodyPr>
            <a:normAutofit/>
          </a:bodyPr>
          <a:lstStyle>
            <a:lvl1pPr>
              <a:defRPr sz="1200" b="0" i="0">
                <a:solidFill>
                  <a:srgbClr val="47474A"/>
                </a:solidFill>
                <a:latin typeface="DINRoundOT" panose="020B0504020101020102" pitchFamily="34" charset="0"/>
                <a:cs typeface="DINRoundOT" panose="020B0504020101020102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F1BCA3-4BC0-1A41-AB42-DF05E481A1DE}"/>
              </a:ext>
            </a:extLst>
          </p:cNvPr>
          <p:cNvSpPr txBox="1"/>
          <p:nvPr userDrawn="1"/>
        </p:nvSpPr>
        <p:spPr>
          <a:xfrm>
            <a:off x="8504115" y="6492865"/>
            <a:ext cx="417686" cy="307013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fld id="{17B7496B-679A-3B45-8FE0-65F56A88A1E7}" type="slidenum">
              <a:rPr lang="en-US" sz="1000" b="0" i="0" smtClean="0">
                <a:solidFill>
                  <a:srgbClr val="626061"/>
                </a:solidFill>
                <a:latin typeface="DINRoundOT" panose="020B0504020101020102" pitchFamily="34" charset="0"/>
                <a:cs typeface="DINRoundOT" panose="020B0504020101020102" pitchFamily="34" charset="0"/>
              </a:rPr>
              <a:pPr algn="ctr"/>
              <a:t>‹#›</a:t>
            </a:fld>
            <a:r>
              <a:rPr lang="en-US" sz="1000" b="0" i="0" dirty="0">
                <a:solidFill>
                  <a:srgbClr val="626061"/>
                </a:solidFill>
                <a:latin typeface="DINRoundOT" panose="020B0504020101020102" pitchFamily="34" charset="0"/>
                <a:cs typeface="DINRoundOT" panose="020B0504020101020102" pitchFamily="34" charset="0"/>
              </a:rPr>
              <a:t> 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2089502-6466-2541-89FC-14F6D924D3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0533" y="354984"/>
            <a:ext cx="773934" cy="40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1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93" y="1700221"/>
            <a:ext cx="8344959" cy="2736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latin typeface="DIN Round OT" panose="020B0504020201020104" pitchFamily="34" charset="77"/>
              </a:rPr>
              <a:t>〉 </a:t>
            </a:r>
            <a:r>
              <a:rPr lang="en-US" dirty="0">
                <a:latin typeface="DINRoundOT" panose="020B0504020101020102" pitchFamily="34" charset="0"/>
                <a:cs typeface="DINRoundOT" panose="020B0504020101020102" pitchFamily="34" charset="0"/>
              </a:rPr>
              <a:t>Level 1</a:t>
            </a:r>
            <a:endParaRPr lang="en-US" dirty="0"/>
          </a:p>
          <a:p>
            <a:pPr lvl="2"/>
            <a:r>
              <a:rPr lang="en-US" dirty="0">
                <a:latin typeface="DIN Round OT" panose="020B0504020201020104" pitchFamily="34" charset="77"/>
              </a:rPr>
              <a:t>〉 </a:t>
            </a:r>
            <a:r>
              <a:rPr lang="en-US" dirty="0">
                <a:latin typeface="DINRoundOT" panose="020B0504020101020102" pitchFamily="34" charset="0"/>
                <a:cs typeface="DINRoundOT" panose="020B0504020101020102" pitchFamily="34" charset="0"/>
              </a:rPr>
              <a:t>Level 2 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57E8C2-B805-F845-96A9-203BD0C5A7E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316416" y="6453338"/>
            <a:ext cx="682251" cy="30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3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7" r:id="rId2"/>
    <p:sldLayoutId id="2147483658" r:id="rId3"/>
    <p:sldLayoutId id="2147483969" r:id="rId4"/>
    <p:sldLayoutId id="214748398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54" rtl="0" eaLnBrk="1" latinLnBrk="0" hangingPunct="1">
        <a:spcBef>
          <a:spcPct val="0"/>
        </a:spcBef>
        <a:buNone/>
        <a:defRPr sz="2600" b="0" kern="1200" baseline="0">
          <a:solidFill>
            <a:schemeClr val="accent1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914354" rtl="0" eaLnBrk="1" latinLnBrk="0" hangingPunct="1">
        <a:spcBef>
          <a:spcPct val="200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Arial" pitchFamily="34" charset="0"/>
        </a:defRPr>
      </a:lvl1pPr>
      <a:lvl2pPr marL="0" indent="0" algn="l" defTabSz="914354" rtl="0" eaLnBrk="1" latinLnBrk="0" hangingPunct="1">
        <a:spcBef>
          <a:spcPct val="200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Arial" pitchFamily="34" charset="0"/>
        </a:defRPr>
      </a:lvl2pPr>
      <a:lvl3pPr marL="180966" indent="0" algn="l" defTabSz="914354" rtl="0" eaLnBrk="1" latinLnBrk="0" hangingPunct="1">
        <a:spcBef>
          <a:spcPct val="20000"/>
        </a:spcBef>
        <a:buFontTx/>
        <a:buNone/>
        <a:tabLst/>
        <a:defRPr sz="1400" kern="1200">
          <a:solidFill>
            <a:schemeClr val="tx2"/>
          </a:solidFill>
          <a:latin typeface="+mn-lt"/>
          <a:ea typeface="+mn-ea"/>
          <a:cs typeface="Arial" pitchFamily="34" charset="0"/>
        </a:defRPr>
      </a:lvl3pPr>
      <a:lvl4pPr marL="361934" indent="0" algn="l" defTabSz="914354" rtl="0" eaLnBrk="1" latinLnBrk="0" hangingPunct="1">
        <a:spcBef>
          <a:spcPct val="20000"/>
        </a:spcBef>
        <a:buFontTx/>
        <a:buNone/>
        <a:defRPr sz="1200" kern="1200">
          <a:solidFill>
            <a:schemeClr val="tx2"/>
          </a:solidFill>
          <a:latin typeface="+mn-lt"/>
          <a:ea typeface="+mn-ea"/>
          <a:cs typeface="Arial" pitchFamily="34" charset="0"/>
        </a:defRPr>
      </a:lvl4pPr>
      <a:lvl5pPr marL="542898" marR="0" indent="0" algn="l" defTabSz="914354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1200" kern="1200">
          <a:solidFill>
            <a:schemeClr val="tx2"/>
          </a:solidFill>
          <a:latin typeface="+mn-lt"/>
          <a:ea typeface="+mn-ea"/>
          <a:cs typeface="Arial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C73FED-0449-1944-AF33-C32C6B6241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168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BA69D8-97BB-2442-9E37-D7DE3CFB5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36"/>
            <a:ext cx="5439833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C432A9-0F3E-5541-BF70-FDC4B38B2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346247"/>
            <a:ext cx="2232248" cy="749341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DC914EB-12F1-D044-840D-F11DB99010A1}"/>
              </a:ext>
            </a:extLst>
          </p:cNvPr>
          <p:cNvSpPr txBox="1">
            <a:spLocks/>
          </p:cNvSpPr>
          <p:nvPr/>
        </p:nvSpPr>
        <p:spPr>
          <a:xfrm>
            <a:off x="633881" y="4515598"/>
            <a:ext cx="2569967" cy="905623"/>
          </a:xfrm>
          <a:prstGeom prst="rect">
            <a:avLst/>
          </a:prstGeom>
        </p:spPr>
        <p:txBody>
          <a:bodyPr/>
          <a:lstStyle>
            <a:lvl1pPr marL="0" indent="0" algn="l" defTabSz="914354" rtl="0" eaLnBrk="1" latinLnBrk="0" hangingPunct="1">
              <a:spcBef>
                <a:spcPct val="20000"/>
              </a:spcBef>
              <a:buFontTx/>
              <a:buNone/>
              <a:defRPr sz="2400" b="0" i="0" kern="1200">
                <a:solidFill>
                  <a:schemeClr val="bg1"/>
                </a:solidFill>
                <a:latin typeface="DIN Round OT" panose="020B0504020201020104" pitchFamily="34" charset="77"/>
                <a:ea typeface="+mn-ea"/>
                <a:cs typeface="Arial" pitchFamily="34" charset="0"/>
              </a:defRPr>
            </a:lvl1pPr>
            <a:lvl2pPr marL="0" indent="0" algn="l" defTabSz="914354" rtl="0" eaLnBrk="1" latinLnBrk="0" hangingPunct="1">
              <a:spcBef>
                <a:spcPct val="20000"/>
              </a:spcBef>
              <a:buFontTx/>
              <a:buNone/>
              <a:defRPr sz="2400" b="0" i="0" kern="1200">
                <a:solidFill>
                  <a:schemeClr val="bg1"/>
                </a:solidFill>
                <a:latin typeface="DIN Round OT" panose="020B0504020201020104" pitchFamily="34" charset="77"/>
                <a:ea typeface="+mn-ea"/>
                <a:cs typeface="Arial" pitchFamily="34" charset="0"/>
              </a:defRPr>
            </a:lvl2pPr>
            <a:lvl3pPr marL="180966" indent="0" algn="l" defTabSz="914354" rtl="0" eaLnBrk="1" latinLnBrk="0" hangingPunct="1">
              <a:spcBef>
                <a:spcPct val="20000"/>
              </a:spcBef>
              <a:buFontTx/>
              <a:buNone/>
              <a:tabLst/>
              <a:defRPr sz="2400" b="0" i="0" kern="1200">
                <a:solidFill>
                  <a:schemeClr val="bg1"/>
                </a:solidFill>
                <a:latin typeface="DIN Round OT" panose="020B0504020201020104" pitchFamily="34" charset="77"/>
                <a:ea typeface="+mn-ea"/>
                <a:cs typeface="Arial" pitchFamily="34" charset="0"/>
              </a:defRPr>
            </a:lvl3pPr>
            <a:lvl4pPr marL="361934" indent="0" algn="l" defTabSz="914354" rtl="0" eaLnBrk="1" latinLnBrk="0" hangingPunct="1">
              <a:spcBef>
                <a:spcPct val="20000"/>
              </a:spcBef>
              <a:buFontTx/>
              <a:buNone/>
              <a:defRPr sz="2400" b="0" i="0" kern="1200">
                <a:solidFill>
                  <a:schemeClr val="bg1"/>
                </a:solidFill>
                <a:latin typeface="DIN Round OT" panose="020B0504020201020104" pitchFamily="34" charset="77"/>
                <a:ea typeface="+mn-ea"/>
                <a:cs typeface="Arial" pitchFamily="34" charset="0"/>
              </a:defRPr>
            </a:lvl4pPr>
            <a:lvl5pPr marL="542898" indent="0" algn="l" defTabSz="914354" rtl="0" eaLnBrk="1" latinLnBrk="0" hangingPunct="1">
              <a:spcBef>
                <a:spcPct val="20000"/>
              </a:spcBef>
              <a:buFontTx/>
              <a:buNone/>
              <a:defRPr sz="2400" b="0" i="0" kern="1200">
                <a:solidFill>
                  <a:schemeClr val="bg1"/>
                </a:solidFill>
                <a:latin typeface="DIN Round OT" panose="020B0504020201020104" pitchFamily="34" charset="77"/>
                <a:ea typeface="+mn-ea"/>
                <a:cs typeface="Arial" pitchFamily="34" charset="0"/>
              </a:defRPr>
            </a:lvl5pPr>
            <a:lvl6pPr marL="2514474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DINRoundOT-Medium" panose="020B0604020101020102" pitchFamily="34" charset="0"/>
                <a:cs typeface="DINRoundOT-Medium" panose="020B0604020101020102" pitchFamily="34" charset="0"/>
              </a:rPr>
              <a:t>Rescue Me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47D7DAE-15D6-3746-8DDF-8CAD17C782A4}"/>
              </a:ext>
            </a:extLst>
          </p:cNvPr>
          <p:cNvSpPr txBox="1">
            <a:spLocks/>
          </p:cNvSpPr>
          <p:nvPr/>
        </p:nvSpPr>
        <p:spPr>
          <a:xfrm>
            <a:off x="721498" y="4965170"/>
            <a:ext cx="3024334" cy="4560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1435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180966" indent="0" algn="l" defTabSz="914354" rtl="0" eaLnBrk="1" latinLnBrk="0" hangingPunct="1">
              <a:spcBef>
                <a:spcPct val="20000"/>
              </a:spcBef>
              <a:buFontTx/>
              <a:buNone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361934" indent="0" algn="l" defTabSz="914354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542898" indent="0" algn="l" defTabSz="914354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2514474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DINRoundOT" panose="020B0504020101020102" pitchFamily="34" charset="0"/>
                <a:cs typeface="DINRoundOT" panose="020B0504020101020102" pitchFamily="34" charset="0"/>
              </a:rPr>
              <a:t>Screen Views</a:t>
            </a:r>
          </a:p>
        </p:txBody>
      </p:sp>
    </p:spTree>
    <p:extLst>
      <p:ext uri="{BB962C8B-B14F-4D97-AF65-F5344CB8AC3E}">
        <p14:creationId xmlns:p14="http://schemas.microsoft.com/office/powerpoint/2010/main" val="338878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E5AEA1-EC09-7546-AB7B-8EF83B828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INRoundOT-Medium" panose="020B0604020101020102" pitchFamily="34" charset="0"/>
                <a:cs typeface="DINRoundOT-Medium" panose="020B0604020101020102" pitchFamily="34" charset="0"/>
              </a:rPr>
              <a:t>Report Your Breakdown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D95921-018E-4D3D-A891-7B4BEDB3C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691" y="1524649"/>
            <a:ext cx="4474617" cy="49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1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E5AEA1-EC09-7546-AB7B-8EF83B828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INRoundOT-Medium" panose="020B0604020101020102" pitchFamily="34" charset="0"/>
                <a:cs typeface="DINRoundOT-Medium" panose="020B0604020101020102" pitchFamily="34" charset="0"/>
              </a:rPr>
              <a:t>Help Us Find You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BCC5B5-FE6E-49EC-8020-B4D1DE48C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3" y="1706724"/>
            <a:ext cx="4204964" cy="30521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6AAF41-9F66-462D-8F9E-12771209F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706724"/>
            <a:ext cx="348615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4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E5AEA1-EC09-7546-AB7B-8EF83B828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INRoundOT-Medium" panose="020B0604020101020102" pitchFamily="34" charset="0"/>
                <a:cs typeface="DINRoundOT-Medium" panose="020B0604020101020102" pitchFamily="34" charset="0"/>
              </a:rPr>
              <a:t>What Kind of Location is This?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882C13-1F1C-4F90-A3A2-B39FE3C4C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404" y="2132856"/>
            <a:ext cx="3811191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2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E5AEA1-EC09-7546-AB7B-8EF83B828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INRoundOT-Medium" panose="020B0604020101020102" pitchFamily="34" charset="0"/>
                <a:cs typeface="DINRoundOT-Medium" panose="020B0604020101020102" pitchFamily="34" charset="0"/>
              </a:rPr>
              <a:t>How it Works – Symptom Selection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5AA91A-015F-4CFD-941D-A9DCE73349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3"/>
            <a:ext cx="2711524" cy="38593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D5E5C9-997D-4614-861C-139F2B0717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303" y="1484781"/>
            <a:ext cx="2711524" cy="38593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AD33AD-7AF8-46C1-8C2B-0FBA9E3DDB7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13916"/>
            <a:ext cx="2825735" cy="383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8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E5AEA1-EC09-7546-AB7B-8EF83B828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INRoundOT-Medium" panose="020B0604020101020102" pitchFamily="34" charset="0"/>
                <a:cs typeface="DINRoundOT-Medium" panose="020B0604020101020102" pitchFamily="34" charset="0"/>
              </a:rPr>
              <a:t>Your Safety is Our Priority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1CF0E3-98A1-4981-87ED-7BC0F9F53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3"/>
            <a:ext cx="2697595" cy="2620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75B202-C3F1-430F-9FEF-C7F4A532ECF4}"/>
              </a:ext>
            </a:extLst>
          </p:cNvPr>
          <p:cNvSpPr txBox="1"/>
          <p:nvPr/>
        </p:nvSpPr>
        <p:spPr>
          <a:xfrm>
            <a:off x="323528" y="5301208"/>
            <a:ext cx="4248472" cy="136815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l"/>
            <a:r>
              <a:rPr lang="en-GB" sz="1000" dirty="0">
                <a:solidFill>
                  <a:srgbClr val="47474A"/>
                </a:solidFill>
                <a:latin typeface="DINRoundOT" panose="020B0504020101020102" pitchFamily="34" charset="0"/>
                <a:cs typeface="DINRoundOT" panose="020B0504020101020102" pitchFamily="34" charset="0"/>
              </a:rPr>
              <a:t>If customer selects that they have symptoms or a family member has symptoms of coronavirus they are presented with an additional option (Are you at home?)</a:t>
            </a:r>
          </a:p>
          <a:p>
            <a:pPr algn="l"/>
            <a:endParaRPr lang="en-GB" sz="1000" dirty="0">
              <a:solidFill>
                <a:srgbClr val="47474A"/>
              </a:solidFill>
              <a:latin typeface="DINRoundOT" panose="020B0504020101020102" pitchFamily="34" charset="0"/>
              <a:cs typeface="DINRoundOT" panose="020B0504020101020102" pitchFamily="34" charset="0"/>
            </a:endParaRPr>
          </a:p>
          <a:p>
            <a:pPr algn="l"/>
            <a:r>
              <a:rPr lang="en-GB" sz="1000" dirty="0">
                <a:solidFill>
                  <a:srgbClr val="47474A"/>
                </a:solidFill>
                <a:latin typeface="DINRoundOT" panose="020B0504020101020102" pitchFamily="34" charset="0"/>
                <a:cs typeface="DINRoundOT" panose="020B0504020101020102" pitchFamily="34" charset="0"/>
              </a:rPr>
              <a:t>If customer is at home message 1 is displayed </a:t>
            </a:r>
          </a:p>
          <a:p>
            <a:pPr algn="l"/>
            <a:endParaRPr lang="en-GB" sz="1000" dirty="0">
              <a:solidFill>
                <a:srgbClr val="47474A"/>
              </a:solidFill>
              <a:latin typeface="DINRoundOT" panose="020B0504020101020102" pitchFamily="34" charset="0"/>
              <a:cs typeface="DINRoundOT" panose="020B0504020101020102" pitchFamily="34" charset="0"/>
            </a:endParaRPr>
          </a:p>
          <a:p>
            <a:pPr algn="l"/>
            <a:r>
              <a:rPr lang="en-GB" sz="1000" dirty="0">
                <a:solidFill>
                  <a:srgbClr val="47474A"/>
                </a:solidFill>
                <a:latin typeface="DINRoundOT" panose="020B0504020101020102" pitchFamily="34" charset="0"/>
                <a:cs typeface="DINRoundOT" panose="020B0504020101020102" pitchFamily="34" charset="0"/>
              </a:rPr>
              <a:t>If customer is not at home message 2 is displayed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975917-5CBD-4D1E-902F-0B130C8A0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704" y="1556793"/>
            <a:ext cx="2911396" cy="35648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4A0021-7925-4062-8D15-D19593CC4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341" y="1556793"/>
            <a:ext cx="3077659" cy="13428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37A7ED-8EE9-450F-A28A-04E9300EF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697" y="3334488"/>
            <a:ext cx="2538107" cy="30093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042594-9DFA-4F89-A805-6C36C1748018}"/>
              </a:ext>
            </a:extLst>
          </p:cNvPr>
          <p:cNvSpPr txBox="1"/>
          <p:nvPr/>
        </p:nvSpPr>
        <p:spPr>
          <a:xfrm>
            <a:off x="5810096" y="1268713"/>
            <a:ext cx="193603" cy="28808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l"/>
            <a:r>
              <a:rPr lang="en-GB" sz="3000" dirty="0">
                <a:solidFill>
                  <a:srgbClr val="47474A"/>
                </a:solidFill>
                <a:latin typeface="DINRoundOT" panose="020B0504020101020102" pitchFamily="34" charset="0"/>
                <a:cs typeface="DINRoundOT" panose="020B0504020101020102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74F6EC-C2A3-4756-9D74-05531697366A}"/>
              </a:ext>
            </a:extLst>
          </p:cNvPr>
          <p:cNvSpPr txBox="1"/>
          <p:nvPr/>
        </p:nvSpPr>
        <p:spPr>
          <a:xfrm>
            <a:off x="5872738" y="3140920"/>
            <a:ext cx="193603" cy="28808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l"/>
            <a:r>
              <a:rPr lang="en-GB" sz="3000" dirty="0">
                <a:solidFill>
                  <a:srgbClr val="47474A"/>
                </a:solidFill>
                <a:latin typeface="DINRoundOT" panose="020B0504020101020102" pitchFamily="34" charset="0"/>
                <a:cs typeface="DINRoundOT" panose="020B0504020101020102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9349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E5AEA1-EC09-7546-AB7B-8EF83B828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INRoundOT-Medium" panose="020B0604020101020102" pitchFamily="34" charset="0"/>
                <a:cs typeface="DINRoundOT-Medium" panose="020B0604020101020102" pitchFamily="34" charset="0"/>
              </a:rPr>
              <a:t>Breakdown Confirmation Screen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4ABD85-CED1-4110-9885-2CDC07E1E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812" y="1496077"/>
            <a:ext cx="5278376" cy="49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6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fc85468f587ddc06390509af261bad32d25dd4a"/>
</p:tagLst>
</file>

<file path=ppt/theme/theme1.xml><?xml version="1.0" encoding="utf-8"?>
<a:theme xmlns:a="http://schemas.openxmlformats.org/drawingml/2006/main" name="Office Theme">
  <a:themeElements>
    <a:clrScheme name="RAC Colours">
      <a:dk1>
        <a:srgbClr val="000000"/>
      </a:dk1>
      <a:lt1>
        <a:sysClr val="window" lastClr="FFFFFF"/>
      </a:lt1>
      <a:dk2>
        <a:srgbClr val="626061"/>
      </a:dk2>
      <a:lt2>
        <a:srgbClr val="FFFFFF"/>
      </a:lt2>
      <a:accent1>
        <a:srgbClr val="F95108"/>
      </a:accent1>
      <a:accent2>
        <a:srgbClr val="626061"/>
      </a:accent2>
      <a:accent3>
        <a:srgbClr val="868485"/>
      </a:accent3>
      <a:accent4>
        <a:srgbClr val="B1B0B2"/>
      </a:accent4>
      <a:accent5>
        <a:srgbClr val="FA7439"/>
      </a:accent5>
      <a:accent6>
        <a:srgbClr val="FB976B"/>
      </a:accent6>
      <a:hlink>
        <a:srgbClr val="FDB99C"/>
      </a:hlink>
      <a:folHlink>
        <a:srgbClr val="FEDCCE"/>
      </a:folHlink>
    </a:clrScheme>
    <a:fontScheme name="RAC Fonts (DIN Rounded)">
      <a:majorFont>
        <a:latin typeface="DINRoundOT-Medium"/>
        <a:ea typeface=""/>
        <a:cs typeface=""/>
      </a:majorFont>
      <a:minorFont>
        <a:latin typeface="DINRoundOT-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noAutofit/>
      </a:bodyPr>
      <a:lstStyle>
        <a:defPPr algn="l">
          <a:defRPr sz="1000" dirty="0" smtClean="0">
            <a:solidFill>
              <a:srgbClr val="47474A"/>
            </a:solidFill>
            <a:latin typeface="DINRoundOT" panose="020B0504020101020102" pitchFamily="34" charset="0"/>
            <a:cs typeface="DINRoundOT" panose="020B0504020101020102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ddress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271F24C63150468F13C2396EE23E6D" ma:contentTypeVersion="16" ma:contentTypeDescription="Create a new document." ma:contentTypeScope="" ma:versionID="3a3b5ab5bceef5ba29ecc5ccce7ca39f">
  <xsd:schema xmlns:xsd="http://www.w3.org/2001/XMLSchema" xmlns:xs="http://www.w3.org/2001/XMLSchema" xmlns:p="http://schemas.microsoft.com/office/2006/metadata/properties" xmlns:ns1="http://schemas.microsoft.com/sharepoint/v3" xmlns:ns3="33a7b358-0d9f-4dd8-9171-325b918b1f6f" xmlns:ns4="7957a441-0953-44c3-b576-bee8a3e81c0c" targetNamespace="http://schemas.microsoft.com/office/2006/metadata/properties" ma:root="true" ma:fieldsID="00e8b84e954ed00a355888304e1b7bbb" ns1:_="" ns3:_="" ns4:_="">
    <xsd:import namespace="http://schemas.microsoft.com/sharepoint/v3"/>
    <xsd:import namespace="33a7b358-0d9f-4dd8-9171-325b918b1f6f"/>
    <xsd:import namespace="7957a441-0953-44c3-b576-bee8a3e81c0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1:IMAddres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1:_ip_UnifiedCompliancePolicyProperties" minOccurs="0"/>
                <xsd:element ref="ns1:_ip_UnifiedCompliancePolicyUIActio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ddress" ma:index="9" nillable="true" ma:displayName="IM Address" ma:internalName="IMAddress">
      <xsd:simpleType>
        <xsd:restriction base="dms:Text"/>
      </xsd:simpleType>
    </xsd:element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a7b358-0d9f-4dd8-9171-325b918b1f6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57a441-0953-44c3-b576-bee8a3e81c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CB2C7A-3FA3-4336-9ADA-186077306DD2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7957a441-0953-44c3-b576-bee8a3e81c0c"/>
    <ds:schemaRef ds:uri="33a7b358-0d9f-4dd8-9171-325b918b1f6f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D8D2E20-EB18-44A1-A417-08784C7D34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3a7b358-0d9f-4dd8-9171-325b918b1f6f"/>
    <ds:schemaRef ds:uri="7957a441-0953-44c3-b576-bee8a3e81c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1332B3-693B-4CE0-B1F7-1570CCC16F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19995</TotalTime>
  <Words>81</Words>
  <Application>Microsoft Office PowerPoint</Application>
  <PresentationFormat>On-screen Show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DIN Round OT</vt:lpstr>
      <vt:lpstr>DINRoundOT</vt:lpstr>
      <vt:lpstr>DINRoundOT-Medium</vt:lpstr>
      <vt:lpstr>Office Theme</vt:lpstr>
      <vt:lpstr>PowerPoint Presentation</vt:lpstr>
      <vt:lpstr>Report Your Breakdown</vt:lpstr>
      <vt:lpstr>Help Us Find You</vt:lpstr>
      <vt:lpstr>What Kind of Location is This?</vt:lpstr>
      <vt:lpstr>How it Works – Symptom Selection </vt:lpstr>
      <vt:lpstr>Your Safety is Our Priority</vt:lpstr>
      <vt:lpstr>Breakdown Confirmation Screen</vt:lpstr>
    </vt:vector>
  </TitlesOfParts>
  <Company>Article 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Jones</dc:creator>
  <cp:lastModifiedBy>Daniel Lilley</cp:lastModifiedBy>
  <cp:revision>1671</cp:revision>
  <cp:lastPrinted>2018-11-01T11:36:48Z</cp:lastPrinted>
  <dcterms:created xsi:type="dcterms:W3CDTF">2013-02-25T12:35:26Z</dcterms:created>
  <dcterms:modified xsi:type="dcterms:W3CDTF">2021-05-06T09:42:38Z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0x010100DB271F24C63150468F13C2396EE23E6D</vt:lpwstr>
  </property>
</Properties>
</file>