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D86D-4D3E-7974-FF1D-AC834E03A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17D34-0064-C9F0-280E-E85C26F06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9F6E5-CB60-D752-419A-BB50F588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555-6C8D-0F4F-8670-5FE162826F3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0C046-A176-A1C5-D52C-E71BC9C5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8162E-BCDD-8927-8E9A-92F565EC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FA93-0C18-F546-AED4-B0F9BB7F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2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975C-E3A6-80E4-13EB-CBF1221D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CDB2F-747F-70CB-2D48-B5B63E97F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D31CD-FEE6-87D1-8B49-6EDFC8D6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555-6C8D-0F4F-8670-5FE162826F3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73319-3BE7-208A-C5DE-4A54A3FB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9F14F-2749-A632-E336-BB5A30D6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FA93-0C18-F546-AED4-B0F9BB7F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4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DBCA7D-B6E4-C67D-97AF-404726163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A5D74-B08A-B932-A111-729D77425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A7081-7219-3394-BF7A-69695C65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555-6C8D-0F4F-8670-5FE162826F3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BB32A-DE54-5994-D2EC-BC4BE670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7E40F-B2C0-7DF0-80A3-6D325051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FA93-0C18-F546-AED4-B0F9BB7F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7EEBF-B601-3912-FAC1-63A30D72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C4699-FF21-F80C-2223-376F0E724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07529-98C5-F305-EB01-91CB86AE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555-6C8D-0F4F-8670-5FE162826F3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572ED-B7B6-844A-CD4E-573875AF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203AF-0E56-E361-3996-F54A97E0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FA93-0C18-F546-AED4-B0F9BB7F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3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1A4C-2D3F-55CB-316C-D9A473E32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D9896-A54D-A733-7DEA-74BA55438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7CCA9-DDBE-3DD6-987D-09960559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555-6C8D-0F4F-8670-5FE162826F3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A3953-319E-D2CA-622E-C56C6583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3E5FD-FF3B-036F-2C7B-04916C62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FA93-0C18-F546-AED4-B0F9BB7F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5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5FF-0629-76F5-C1A7-5FA810EF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33E7E-E4B5-4745-46DB-61FE4616A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D38C2-33F9-D21F-4CD3-102AFDDC0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65D03-BBB3-7EA9-5167-D5D1AE3F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555-6C8D-0F4F-8670-5FE162826F3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E24EF-8804-479C-7E6F-5D030E2D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B408F-166A-7311-B729-3E4C0DFC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FA93-0C18-F546-AED4-B0F9BB7F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3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4C575-EB4B-1A4C-312B-2E2517F4C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A08EE-AD79-768D-6FEA-A49A5E5B4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621E8-716C-668F-E131-1A09BA0AF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42AA7-9CA4-1F97-9904-C5D07818A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FA869-EF29-0D9A-CCAF-2E76FFACC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E67B6A-2F56-86F5-CB68-6BCDBB21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555-6C8D-0F4F-8670-5FE162826F3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B17B0C-EFC3-4860-1592-B5FCBE9B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08CA9-9245-FD6C-5B02-83261FCF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FA93-0C18-F546-AED4-B0F9BB7F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1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6ACD-11F7-C3F3-DDD8-83220E25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229D7-5B7F-8905-59F4-C59FDC9A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555-6C8D-0F4F-8670-5FE162826F3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A10D3-F1C1-7E12-0AE4-7D102C85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65F47-7F96-17F1-BE75-9FBBA844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FA93-0C18-F546-AED4-B0F9BB7F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3BF1-7F28-2FF9-EC1F-5557F370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555-6C8D-0F4F-8670-5FE162826F3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F9BB9-C015-57B8-E926-A0F43060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C2481-7862-6372-4424-B8EF5182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FA93-0C18-F546-AED4-B0F9BB7F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6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B924-1FC7-B9EF-4106-AD53F36A1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F9412-D176-1275-814F-C9D8F0080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EEDA7-D1B5-25BD-DD0B-C1A6CF982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8994C-BD68-667A-7E07-E6664CD0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555-6C8D-0F4F-8670-5FE162826F3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E13ED-C994-DC03-4F4D-C46C7F37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6C92C-A7FB-7273-590A-0EA4DDD0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FA93-0C18-F546-AED4-B0F9BB7F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7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CC5D-B2AD-E911-178C-DA2FF6B4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2CB33-24A7-1F40-054B-B58D4A1F1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835C7-330E-67C9-DB33-1343C7FCF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052DD-9E9C-9B0E-EF94-D140EB38A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3555-6C8D-0F4F-8670-5FE162826F3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F1354-0F7C-AAEF-AA15-B86FAFE4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3E0D9-B372-C75D-DB99-9F73E908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FA93-0C18-F546-AED4-B0F9BB7F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8089A4-B68E-DA7A-BDC5-EBC8C766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AAE04-D83B-F34E-60BA-950F38750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721AF-F002-D24E-1145-EE7195052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3555-6C8D-0F4F-8670-5FE162826F3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66217-7D44-FDE2-ACC9-6D860C400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E227B-C79C-D7B9-2963-C269D05B3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CFA93-0C18-F546-AED4-B0F9BB7F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4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2C7F39-8C3D-258F-F967-30991C216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C86229-47E9-6283-111D-7D2D57FD9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3AA42D-64F6-18A6-7367-5E2FBE711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4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158BF-7077-0118-783E-E8013040B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7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AF803A-790F-7F0E-F376-4AA258CC9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6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27C1E3-45AE-F360-D84A-CF3D285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4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E6760C-6EEC-02A4-F613-72B2F15D4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1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786EE-BCA0-B25B-70DA-4DFF3ECD4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7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EE9A10-2C6B-57F4-E264-398F3790B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5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Toward</dc:creator>
  <cp:lastModifiedBy>Foley, Louise - Northumbria BB</cp:lastModifiedBy>
  <cp:revision>8</cp:revision>
  <dcterms:created xsi:type="dcterms:W3CDTF">2023-12-08T12:00:28Z</dcterms:created>
  <dcterms:modified xsi:type="dcterms:W3CDTF">2024-04-18T09:46:00Z</dcterms:modified>
</cp:coreProperties>
</file>