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6858000" cy="9144000" type="screen4x3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8C4DF-E048-463A-985E-CEB812862137}" v="2" dt="2022-10-11T13:20:59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0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ld, Lianne - Surrey BB" userId="4a06a9f8-626b-43ea-8958-3ee7743ab36a" providerId="ADAL" clId="{F4D8C4DF-E048-463A-985E-CEB812862137}"/>
    <pc:docChg chg="undo custSel modSld">
      <pc:chgData name="Would, Lianne - Surrey BB" userId="4a06a9f8-626b-43ea-8958-3ee7743ab36a" providerId="ADAL" clId="{F4D8C4DF-E048-463A-985E-CEB812862137}" dt="2022-10-11T13:20:59.720" v="511" actId="20577"/>
      <pc:docMkLst>
        <pc:docMk/>
      </pc:docMkLst>
      <pc:sldChg chg="addSp modSp mod">
        <pc:chgData name="Would, Lianne - Surrey BB" userId="4a06a9f8-626b-43ea-8958-3ee7743ab36a" providerId="ADAL" clId="{F4D8C4DF-E048-463A-985E-CEB812862137}" dt="2022-10-11T13:20:59.720" v="511" actId="20577"/>
        <pc:sldMkLst>
          <pc:docMk/>
          <pc:sldMk cId="1565381010" sldId="257"/>
        </pc:sldMkLst>
        <pc:spChg chg="mod">
          <ac:chgData name="Would, Lianne - Surrey BB" userId="4a06a9f8-626b-43ea-8958-3ee7743ab36a" providerId="ADAL" clId="{F4D8C4DF-E048-463A-985E-CEB812862137}" dt="2022-09-29T09:26:09.332" v="464" actId="20577"/>
          <ac:spMkLst>
            <pc:docMk/>
            <pc:sldMk cId="1565381010" sldId="257"/>
            <ac:spMk id="3" creationId="{00000000-0000-0000-0000-000000000000}"/>
          </ac:spMkLst>
        </pc:spChg>
        <pc:spChg chg="mod">
          <ac:chgData name="Would, Lianne - Surrey BB" userId="4a06a9f8-626b-43ea-8958-3ee7743ab36a" providerId="ADAL" clId="{F4D8C4DF-E048-463A-985E-CEB812862137}" dt="2022-09-29T09:12:51.143" v="372" actId="20577"/>
          <ac:spMkLst>
            <pc:docMk/>
            <pc:sldMk cId="1565381010" sldId="257"/>
            <ac:spMk id="5" creationId="{00000000-0000-0000-0000-000000000000}"/>
          </ac:spMkLst>
        </pc:spChg>
        <pc:spChg chg="mod">
          <ac:chgData name="Would, Lianne - Surrey BB" userId="4a06a9f8-626b-43ea-8958-3ee7743ab36a" providerId="ADAL" clId="{F4D8C4DF-E048-463A-985E-CEB812862137}" dt="2022-09-16T12:59:36.594" v="310" actId="255"/>
          <ac:spMkLst>
            <pc:docMk/>
            <pc:sldMk cId="1565381010" sldId="257"/>
            <ac:spMk id="7" creationId="{00000000-0000-0000-0000-000000000000}"/>
          </ac:spMkLst>
        </pc:spChg>
        <pc:spChg chg="mod">
          <ac:chgData name="Would, Lianne - Surrey BB" userId="4a06a9f8-626b-43ea-8958-3ee7743ab36a" providerId="ADAL" clId="{F4D8C4DF-E048-463A-985E-CEB812862137}" dt="2022-09-29T09:13:30.438" v="405" actId="20577"/>
          <ac:spMkLst>
            <pc:docMk/>
            <pc:sldMk cId="1565381010" sldId="257"/>
            <ac:spMk id="10" creationId="{00000000-0000-0000-0000-000000000000}"/>
          </ac:spMkLst>
        </pc:spChg>
        <pc:spChg chg="mod">
          <ac:chgData name="Would, Lianne - Surrey BB" userId="4a06a9f8-626b-43ea-8958-3ee7743ab36a" providerId="ADAL" clId="{F4D8C4DF-E048-463A-985E-CEB812862137}" dt="2022-10-11T13:20:59.720" v="511" actId="20577"/>
          <ac:spMkLst>
            <pc:docMk/>
            <pc:sldMk cId="1565381010" sldId="257"/>
            <ac:spMk id="12" creationId="{00000000-0000-0000-0000-000000000000}"/>
          </ac:spMkLst>
        </pc:spChg>
        <pc:spChg chg="mod">
          <ac:chgData name="Would, Lianne - Surrey BB" userId="4a06a9f8-626b-43ea-8958-3ee7743ab36a" providerId="ADAL" clId="{F4D8C4DF-E048-463A-985E-CEB812862137}" dt="2022-09-29T09:12:24.203" v="362" actId="20577"/>
          <ac:spMkLst>
            <pc:docMk/>
            <pc:sldMk cId="1565381010" sldId="257"/>
            <ac:spMk id="15" creationId="{00000000-0000-0000-0000-000000000000}"/>
          </ac:spMkLst>
        </pc:spChg>
        <pc:graphicFrameChg chg="mod modGraphic">
          <ac:chgData name="Would, Lianne - Surrey BB" userId="4a06a9f8-626b-43ea-8958-3ee7743ab36a" providerId="ADAL" clId="{F4D8C4DF-E048-463A-985E-CEB812862137}" dt="2022-09-16T12:47:16.561" v="196" actId="20577"/>
          <ac:graphicFrameMkLst>
            <pc:docMk/>
            <pc:sldMk cId="1565381010" sldId="257"/>
            <ac:graphicFrameMk id="2" creationId="{8993A1D5-5813-4908-BC1D-81590023B7EB}"/>
          </ac:graphicFrameMkLst>
        </pc:graphicFrameChg>
        <pc:picChg chg="mod">
          <ac:chgData name="Would, Lianne - Surrey BB" userId="4a06a9f8-626b-43ea-8958-3ee7743ab36a" providerId="ADAL" clId="{F4D8C4DF-E048-463A-985E-CEB812862137}" dt="2022-09-16T13:04:52.250" v="319" actId="14100"/>
          <ac:picMkLst>
            <pc:docMk/>
            <pc:sldMk cId="1565381010" sldId="257"/>
            <ac:picMk id="8" creationId="{DA6C454E-D17A-4334-8AD9-E5B5305005C2}"/>
          </ac:picMkLst>
        </pc:picChg>
        <pc:picChg chg="mod">
          <ac:chgData name="Would, Lianne - Surrey BB" userId="4a06a9f8-626b-43ea-8958-3ee7743ab36a" providerId="ADAL" clId="{F4D8C4DF-E048-463A-985E-CEB812862137}" dt="2022-09-16T13:06:20.325" v="320" actId="1076"/>
          <ac:picMkLst>
            <pc:docMk/>
            <pc:sldMk cId="1565381010" sldId="257"/>
            <ac:picMk id="11" creationId="{7C2ED52C-1D0C-4CA8-84B2-8A9E290981BC}"/>
          </ac:picMkLst>
        </pc:picChg>
        <pc:picChg chg="add mod">
          <ac:chgData name="Would, Lianne - Surrey BB" userId="4a06a9f8-626b-43ea-8958-3ee7743ab36a" providerId="ADAL" clId="{F4D8C4DF-E048-463A-985E-CEB812862137}" dt="2022-09-16T13:04:45.090" v="318" actId="14100"/>
          <ac:picMkLst>
            <pc:docMk/>
            <pc:sldMk cId="1565381010" sldId="257"/>
            <ac:picMk id="17" creationId="{EC512299-3557-4980-8E05-2ED19B7370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1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7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1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1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A36C-2BB2-4AE7-8BE3-9A870EE638B1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orefield@polfed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7451"/>
            <a:ext cx="70795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Surrey Police Federation Rest Home at </a:t>
            </a:r>
            <a:r>
              <a:rPr lang="en-GB" sz="1600" dirty="0" err="1"/>
              <a:t>Shorefield</a:t>
            </a:r>
            <a:r>
              <a:rPr lang="en-GB" sz="1600" dirty="0"/>
              <a:t> Country Park, Milford-on-Sea</a:t>
            </a:r>
          </a:p>
          <a:p>
            <a:endParaRPr lang="en-GB" sz="1600" dirty="0"/>
          </a:p>
          <a:p>
            <a:r>
              <a:rPr lang="en-GB" sz="1200" dirty="0"/>
              <a:t>Officers and their families requiring rest and relaxation in a stress-free environment following injury, illness </a:t>
            </a:r>
          </a:p>
          <a:p>
            <a:r>
              <a:rPr lang="en-GB" sz="1200" dirty="0"/>
              <a:t>or trauma may have free use of this property.  When not being used any member who contributes to  </a:t>
            </a:r>
          </a:p>
          <a:p>
            <a:r>
              <a:rPr lang="en-GB" sz="1200" dirty="0"/>
              <a:t>the Federation or in the Group Insurance can hire it for a holiday.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9948" y="2651858"/>
            <a:ext cx="193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 star holiday park </a:t>
            </a:r>
          </a:p>
          <a:p>
            <a:r>
              <a:rPr lang="en-GB" sz="1200" dirty="0"/>
              <a:t>3 miles from the </a:t>
            </a:r>
          </a:p>
          <a:p>
            <a:r>
              <a:rPr lang="en-GB" sz="1200" dirty="0"/>
              <a:t>New Forest National Park and a short walk to the sea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19" y="2390038"/>
            <a:ext cx="25649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Facilities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Tennis and football courts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Club with Family entertainment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Squirrel Squad and woofs workshop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Swimming Pools (indoor/outdoor)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Fitness centre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Reflections Elemis Day Spa*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Jacuzzi, steam room, sauna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Supermarket and launderette*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Children’s outdoor play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Amusements* and Crazy Golf*</a:t>
            </a:r>
          </a:p>
          <a:p>
            <a:r>
              <a:rPr lang="en-GB" sz="1200" dirty="0"/>
              <a:t>*charges apply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63642" y="3663197"/>
            <a:ext cx="1932524" cy="24929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Sleeps 8</a:t>
            </a:r>
          </a:p>
          <a:p>
            <a:pPr lvl="0"/>
            <a:r>
              <a:rPr lang="en-GB" sz="1200" dirty="0"/>
              <a:t>3 bedrooms </a:t>
            </a:r>
          </a:p>
          <a:p>
            <a:pPr lvl="0"/>
            <a:r>
              <a:rPr lang="en-GB" sz="1200" dirty="0"/>
              <a:t>Terrestrial TV </a:t>
            </a:r>
          </a:p>
          <a:p>
            <a:pPr lvl="0"/>
            <a:r>
              <a:rPr lang="en-GB" sz="1200" dirty="0"/>
              <a:t>Wi-fi</a:t>
            </a:r>
          </a:p>
          <a:p>
            <a:pPr lvl="0"/>
            <a:r>
              <a:rPr lang="en-GB" sz="1200" dirty="0"/>
              <a:t>Outdoor seating for up to 8 people</a:t>
            </a:r>
          </a:p>
          <a:p>
            <a:pPr lvl="0"/>
            <a:r>
              <a:rPr lang="en-GB" sz="1200" dirty="0"/>
              <a:t>Microwave, oven + fridge</a:t>
            </a:r>
          </a:p>
          <a:p>
            <a:pPr lvl="0"/>
            <a:r>
              <a:rPr lang="en-GB" sz="1200" dirty="0"/>
              <a:t>Fully equipped kitchen</a:t>
            </a:r>
          </a:p>
          <a:p>
            <a:pPr lvl="0"/>
            <a:r>
              <a:rPr lang="en-GB" sz="1200" dirty="0"/>
              <a:t>All clean bedding provided</a:t>
            </a:r>
          </a:p>
          <a:p>
            <a:pPr lvl="0"/>
            <a:r>
              <a:rPr lang="en-GB" sz="1200" dirty="0"/>
              <a:t>Entertainment passes included</a:t>
            </a:r>
          </a:p>
          <a:p>
            <a:pPr lvl="0"/>
            <a:r>
              <a:rPr lang="en-GB" sz="1200" dirty="0"/>
              <a:t>Pets allowed at additional price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016" y="6839677"/>
            <a:ext cx="2691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Scan the QR code to check 2023 availability, or contact Surrey Police Federation Office on:</a:t>
            </a:r>
          </a:p>
          <a:p>
            <a:r>
              <a:rPr lang="en-GB" sz="1000" b="1" dirty="0"/>
              <a:t>Tel; 01372 352165</a:t>
            </a:r>
          </a:p>
          <a:p>
            <a:pPr lvl="0"/>
            <a:r>
              <a:rPr lang="en-GB" sz="1000" b="1" dirty="0"/>
              <a:t>Email: </a:t>
            </a:r>
            <a:r>
              <a:rPr lang="en-GB" sz="1000" b="1" dirty="0" err="1">
                <a:hlinkClick r:id="rId2"/>
              </a:rPr>
              <a:t>shorefield@</a:t>
            </a:r>
            <a:r>
              <a:rPr lang="en-GB" sz="1000" b="1" err="1">
                <a:hlinkClick r:id="rId2"/>
              </a:rPr>
              <a:t>polfed</a:t>
            </a:r>
            <a:r>
              <a:rPr lang="en-GB" sz="1000" b="1">
                <a:hlinkClick r:id="rId2"/>
              </a:rPr>
              <a:t>.org</a:t>
            </a:r>
            <a:r>
              <a:rPr lang="en-GB" sz="1000" b="1"/>
              <a:t> </a:t>
            </a:r>
            <a:endParaRPr lang="en-GB" sz="1000" b="1" dirty="0"/>
          </a:p>
          <a:p>
            <a:pPr lvl="0"/>
            <a:endParaRPr lang="en-GB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0271" y="7703770"/>
            <a:ext cx="2203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2022 Prices 50% off </a:t>
            </a:r>
            <a:r>
              <a:rPr lang="en-GB" sz="1000" b="1" dirty="0" err="1"/>
              <a:t>Shorefield</a:t>
            </a:r>
            <a:r>
              <a:rPr lang="en-GB" sz="1000" b="1" dirty="0"/>
              <a:t> </a:t>
            </a:r>
            <a:r>
              <a:rPr lang="en-GB" sz="1000" b="1" dirty="0" err="1"/>
              <a:t>webite</a:t>
            </a:r>
            <a:r>
              <a:rPr lang="en-GB" sz="1000" b="1" dirty="0"/>
              <a:t> prices </a:t>
            </a:r>
            <a:endParaRPr lang="en-GB" sz="1000" dirty="0"/>
          </a:p>
          <a:p>
            <a:pPr algn="ctr"/>
            <a:r>
              <a:rPr lang="en-GB" sz="1000" dirty="0"/>
              <a:t>February to Easter                   £250</a:t>
            </a:r>
          </a:p>
          <a:p>
            <a:pPr algn="ctr"/>
            <a:r>
              <a:rPr lang="en-GB" sz="1000" dirty="0"/>
              <a:t>Easter  Holidays	                    £350          </a:t>
            </a:r>
          </a:p>
          <a:p>
            <a:pPr algn="ctr"/>
            <a:r>
              <a:rPr lang="en-GB" sz="1000" dirty="0"/>
              <a:t>May half term	                    £300          </a:t>
            </a:r>
          </a:p>
          <a:p>
            <a:pPr algn="ctr"/>
            <a:r>
              <a:rPr lang="en-GB" sz="1000" dirty="0"/>
              <a:t>Easter to June                          £250</a:t>
            </a:r>
          </a:p>
          <a:p>
            <a:pPr algn="ctr"/>
            <a:r>
              <a:rPr lang="en-GB" sz="1000" dirty="0"/>
              <a:t>July                                             £350</a:t>
            </a:r>
          </a:p>
          <a:p>
            <a:pPr algn="ctr"/>
            <a:r>
              <a:rPr lang="en-GB" sz="1000" dirty="0"/>
              <a:t>August                                       £350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765" y="4811963"/>
            <a:ext cx="23820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Nearby attractions</a:t>
            </a:r>
          </a:p>
          <a:p>
            <a:r>
              <a:rPr lang="en-GB" sz="1200" dirty="0" err="1"/>
              <a:t>Peppa</a:t>
            </a:r>
            <a:r>
              <a:rPr lang="en-GB" sz="1200" dirty="0"/>
              <a:t> Pig World at </a:t>
            </a:r>
            <a:r>
              <a:rPr lang="en-GB" sz="1200" dirty="0" err="1"/>
              <a:t>Paultons</a:t>
            </a:r>
            <a:r>
              <a:rPr lang="en-GB" sz="1200" dirty="0"/>
              <a:t> Park</a:t>
            </a:r>
          </a:p>
          <a:p>
            <a:pPr lvl="0"/>
            <a:r>
              <a:rPr lang="en-GB" sz="1200" dirty="0"/>
              <a:t>Hurst Castle</a:t>
            </a:r>
          </a:p>
          <a:p>
            <a:pPr lvl="0"/>
            <a:r>
              <a:rPr lang="en-GB" sz="1200" dirty="0"/>
              <a:t>Sammy Miller Motorcycle Museum</a:t>
            </a:r>
          </a:p>
          <a:p>
            <a:pPr lvl="0"/>
            <a:r>
              <a:rPr lang="en-GB" sz="1200" dirty="0"/>
              <a:t>Appetite for Adventure</a:t>
            </a:r>
          </a:p>
          <a:p>
            <a:pPr lvl="0"/>
            <a:r>
              <a:rPr lang="en-GB" sz="1200" dirty="0"/>
              <a:t>Isle of Wight – ferry from </a:t>
            </a:r>
            <a:r>
              <a:rPr lang="en-GB" sz="1200" dirty="0" err="1"/>
              <a:t>Keyhaven</a:t>
            </a:r>
            <a:endParaRPr lang="en-GB" sz="1200" dirty="0"/>
          </a:p>
          <a:p>
            <a:pPr lvl="0"/>
            <a:r>
              <a:rPr lang="en-GB" sz="1200" dirty="0" err="1"/>
              <a:t>Highcliffe</a:t>
            </a:r>
            <a:r>
              <a:rPr lang="en-GB" sz="1200" dirty="0"/>
              <a:t> Castle</a:t>
            </a:r>
          </a:p>
          <a:p>
            <a:pPr lvl="0"/>
            <a:r>
              <a:rPr lang="en-GB" sz="1200" dirty="0"/>
              <a:t>RSPB Nature Reserves</a:t>
            </a:r>
          </a:p>
          <a:p>
            <a:pPr lvl="0"/>
            <a:r>
              <a:rPr lang="en-GB" sz="1200" dirty="0" err="1"/>
              <a:t>Exbury</a:t>
            </a:r>
            <a:r>
              <a:rPr lang="en-GB" sz="1200" dirty="0"/>
              <a:t> Gardens &amp; steam railway</a:t>
            </a:r>
          </a:p>
          <a:p>
            <a:pPr lvl="0"/>
            <a:r>
              <a:rPr lang="en-GB" sz="1200" dirty="0"/>
              <a:t>Sherborne Castle</a:t>
            </a:r>
          </a:p>
          <a:p>
            <a:pPr lvl="0"/>
            <a:r>
              <a:rPr lang="en-GB" sz="1200" dirty="0"/>
              <a:t>Beaulieu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5803" y="8022685"/>
            <a:ext cx="17748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September to October     £250</a:t>
            </a:r>
          </a:p>
          <a:p>
            <a:pPr algn="ctr"/>
            <a:r>
              <a:rPr lang="en-GB" sz="1000" dirty="0"/>
              <a:t>October Half term             £300</a:t>
            </a:r>
          </a:p>
          <a:p>
            <a:pPr algn="ctr"/>
            <a:r>
              <a:rPr lang="en-GB" sz="1000" dirty="0"/>
              <a:t>November to December  £200</a:t>
            </a:r>
          </a:p>
          <a:p>
            <a:pPr algn="ctr"/>
            <a:endParaRPr lang="en-GB" sz="1000" dirty="0"/>
          </a:p>
          <a:p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3765" y="6864720"/>
            <a:ext cx="2203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New Forest activities including:</a:t>
            </a:r>
          </a:p>
          <a:p>
            <a:pPr lvl="0"/>
            <a:r>
              <a:rPr lang="en-GB" sz="1200" dirty="0"/>
              <a:t>Canoe tours, kayak tours and hire, archery, Battlefield LIVE, bike hire, ropes and </a:t>
            </a:r>
            <a:r>
              <a:rPr lang="en-GB" sz="1200" dirty="0" err="1"/>
              <a:t>bushcraft</a:t>
            </a:r>
            <a:endParaRPr lang="en-GB" sz="1200" dirty="0"/>
          </a:p>
          <a:p>
            <a:pPr lvl="0"/>
            <a:r>
              <a:rPr lang="en-GB" sz="1200" dirty="0"/>
              <a:t>Horse riding stables</a:t>
            </a:r>
          </a:p>
          <a:p>
            <a:pPr lvl="0"/>
            <a:r>
              <a:rPr lang="en-GB" sz="1200" dirty="0"/>
              <a:t>Nature trails</a:t>
            </a:r>
          </a:p>
          <a:p>
            <a:pPr lvl="0"/>
            <a:r>
              <a:rPr lang="en-GB" sz="1200" dirty="0"/>
              <a:t>Cycle routes</a:t>
            </a:r>
          </a:p>
          <a:p>
            <a:pPr lvl="0"/>
            <a:r>
              <a:rPr lang="en-GB" sz="1200" dirty="0"/>
              <a:t>Fishing</a:t>
            </a:r>
          </a:p>
          <a:p>
            <a:pPr lvl="0"/>
            <a:r>
              <a:rPr lang="en-GB" sz="1200" dirty="0"/>
              <a:t>Yachting</a:t>
            </a:r>
          </a:p>
          <a:p>
            <a:pPr lvl="0"/>
            <a:r>
              <a:rPr lang="en-GB" sz="1200" dirty="0"/>
              <a:t>Surf schools</a:t>
            </a:r>
          </a:p>
          <a:p>
            <a:pPr lvl="0"/>
            <a:r>
              <a:rPr lang="en-GB" sz="1200" dirty="0"/>
              <a:t>Golf course</a:t>
            </a:r>
          </a:p>
        </p:txBody>
      </p:sp>
      <p:pic>
        <p:nvPicPr>
          <p:cNvPr id="14" name="Picture 13" descr="Surrey Police Federation">
            <a:extLst>
              <a:ext uri="{FF2B5EF4-FFF2-40B4-BE49-F238E27FC236}">
                <a16:creationId xmlns:a16="http://schemas.microsoft.com/office/drawing/2014/main" id="{9EE9EE1E-6791-4FAC-8109-F9A43554BC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82851"/>
            <a:ext cx="2212865" cy="717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993A1D5-5813-4908-BC1D-81590023B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28852"/>
              </p:ext>
            </p:extLst>
          </p:nvPr>
        </p:nvGraphicFramePr>
        <p:xfrm>
          <a:off x="1988840" y="7676648"/>
          <a:ext cx="49243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308">
                  <a:extLst>
                    <a:ext uri="{9D8B030D-6E8A-4147-A177-3AD203B41FA5}">
                      <a16:colId xmlns:a16="http://schemas.microsoft.com/office/drawing/2014/main" val="3674054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  Federation  prices Monday – Friday or Friday -Monday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87508"/>
                  </a:ext>
                </a:extLst>
              </a:tr>
            </a:tbl>
          </a:graphicData>
        </a:graphic>
      </p:graphicFrame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7C2ED52C-1D0C-4CA8-84B2-8A9E29098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6" y="5919098"/>
            <a:ext cx="1687271" cy="1687271"/>
          </a:xfrm>
          <a:prstGeom prst="rect">
            <a:avLst/>
          </a:prstGeom>
        </p:spPr>
      </p:pic>
      <p:pic>
        <p:nvPicPr>
          <p:cNvPr id="8" name="Picture 7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A6C454E-D17A-4334-8AD9-E5B530500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10" y="2574697"/>
            <a:ext cx="1653447" cy="1371454"/>
          </a:xfrm>
          <a:prstGeom prst="rect">
            <a:avLst/>
          </a:prstGeom>
        </p:spPr>
      </p:pic>
      <p:pic>
        <p:nvPicPr>
          <p:cNvPr id="17" name="Picture 1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EC512299-3557-4980-8E05-2ED19B737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10" y="4164624"/>
            <a:ext cx="1653447" cy="15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5B11A2F090345965DBF2B336B405D" ma:contentTypeVersion="12" ma:contentTypeDescription="Create a new document." ma:contentTypeScope="" ma:versionID="19c0c7dbb1961336ac3a2318909f7658">
  <xsd:schema xmlns:xsd="http://www.w3.org/2001/XMLSchema" xmlns:xs="http://www.w3.org/2001/XMLSchema" xmlns:p="http://schemas.microsoft.com/office/2006/metadata/properties" xmlns:ns2="12bbaa31-b3bd-46f9-938a-11804f7b293b" xmlns:ns3="93fc3372-669f-4df4-8278-6afb343333ef" targetNamespace="http://schemas.microsoft.com/office/2006/metadata/properties" ma:root="true" ma:fieldsID="376d58a1d0d8ab57892517af2ac91d80" ns2:_="" ns3:_="">
    <xsd:import namespace="12bbaa31-b3bd-46f9-938a-11804f7b293b"/>
    <xsd:import namespace="93fc3372-669f-4df4-8278-6afb34333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baa31-b3bd-46f9-938a-11804f7b2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c3372-669f-4df4-8278-6afb343333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1054B-64A2-4148-A7E6-5C8C7E929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C4313-2EDA-46CC-A747-C6EE6FB6D105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93fc3372-669f-4df4-8278-6afb343333ef"/>
    <ds:schemaRef ds:uri="12bbaa31-b3bd-46f9-938a-11804f7b293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033B7C-6712-4B76-A5C2-3792F3657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baa31-b3bd-46f9-938a-11804f7b293b"/>
    <ds:schemaRef ds:uri="93fc3372-669f-4df4-8278-6afb34333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329</Words>
  <Application>Microsoft Office PowerPoint</Application>
  <PresentationFormat>On-screen Show (4:3)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Silver</dc:creator>
  <cp:lastModifiedBy>Would, Lianne - Surrey BB</cp:lastModifiedBy>
  <cp:revision>30</cp:revision>
  <cp:lastPrinted>2022-09-29T09:23:13Z</cp:lastPrinted>
  <dcterms:created xsi:type="dcterms:W3CDTF">2016-08-16T10:06:35Z</dcterms:created>
  <dcterms:modified xsi:type="dcterms:W3CDTF">2022-10-11T13:20:59Z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0x0101008B45B11A2F090345965DBF2B336B405D</vt:lpwstr>
  </property>
  <property fmtid="{D5CDD505-2E9C-101B-9397-08002B2CF9AE}" pid="3" name="Order">
    <vt:r8>224600</vt:r8>
  </property>
</Properties>
</file>